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caf6d8b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caf6d8b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16a9d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16a9d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